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3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6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1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6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7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6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0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9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5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B083-51D8-46A7-AA81-FE5DC838A65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A0FBF-4865-4B3B-9193-4E68CD238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1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6" y="685800"/>
            <a:ext cx="4343400" cy="3067050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Cooper Black" pitchFamily="18" charset="0"/>
              </a:rPr>
              <a:t>Save</a:t>
            </a:r>
            <a:br>
              <a:rPr lang="en-US" sz="11500" dirty="0" smtClean="0">
                <a:latin typeface="Cooper Black" pitchFamily="18" charset="0"/>
              </a:rPr>
            </a:br>
            <a:r>
              <a:rPr lang="en-US" sz="11500" dirty="0" smtClean="0">
                <a:latin typeface="Cooper Black" pitchFamily="18" charset="0"/>
              </a:rPr>
              <a:t>Fred!</a:t>
            </a:r>
            <a:endParaRPr lang="en-US" sz="11500" dirty="0">
              <a:latin typeface="Cooper Black" pitchFamily="18" charset="0"/>
            </a:endParaRPr>
          </a:p>
        </p:txBody>
      </p:sp>
      <p:pic>
        <p:nvPicPr>
          <p:cNvPr id="1026" name="Picture 2" descr="C:\Documents and Settings\miranda.reagan\Local Settings\Temp\Temporary Internet Files\Content.IE5\C5ZH4JUU\MC9002393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12520"/>
            <a:ext cx="4572000" cy="568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miranda.reagan\Local Settings\Temp\Temporary Internet Files\Content.IE5\Q0E2SWUK\MC9002322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920">
            <a:off x="5334000" y="5105400"/>
            <a:ext cx="2064190" cy="83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miranda.reagan\Local Settings\Temp\Temporary Internet Files\Content.IE5\Q0E2SWUK\MC90023951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81600"/>
            <a:ext cx="798065" cy="67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7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6" y="1657350"/>
            <a:ext cx="4343400" cy="306705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Cooper Black" pitchFamily="18" charset="0"/>
              </a:rPr>
              <a:t>Fred the Worm is on his boat.</a:t>
            </a:r>
            <a:br>
              <a:rPr lang="en-US" sz="4800" dirty="0" smtClean="0">
                <a:latin typeface="Cooper Black" pitchFamily="18" charset="0"/>
              </a:rPr>
            </a:br>
            <a:r>
              <a:rPr lang="en-US" sz="4800" dirty="0">
                <a:latin typeface="Cooper Black" pitchFamily="18" charset="0"/>
              </a:rPr>
              <a:t/>
            </a:r>
            <a:br>
              <a:rPr lang="en-US" sz="4800" dirty="0">
                <a:latin typeface="Cooper Black" pitchFamily="18" charset="0"/>
              </a:rPr>
            </a:br>
            <a:r>
              <a:rPr lang="en-US" sz="4800" dirty="0" smtClean="0">
                <a:latin typeface="Cooper Black" pitchFamily="18" charset="0"/>
              </a:rPr>
              <a:t>What is Fred forgetting to wear?</a:t>
            </a:r>
            <a:endParaRPr lang="en-US" sz="4800" dirty="0">
              <a:latin typeface="Cooper Black" pitchFamily="18" charset="0"/>
            </a:endParaRPr>
          </a:p>
        </p:txBody>
      </p:sp>
      <p:pic>
        <p:nvPicPr>
          <p:cNvPr id="1026" name="Picture 2" descr="C:\Documents and Settings\miranda.reagan\Local Settings\Temp\Temporary Internet Files\Content.IE5\C5ZH4JUU\MC9002393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12520"/>
            <a:ext cx="4572000" cy="568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miranda.reagan\Local Settings\Temp\Temporary Internet Files\Content.IE5\Q0E2SWUK\MC9002322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920">
            <a:off x="5334000" y="5105400"/>
            <a:ext cx="2064190" cy="83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miranda.reagan\Local Settings\Temp\Temporary Internet Files\Content.IE5\Q0E2SWUK\MC90023951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81600"/>
            <a:ext cx="798065" cy="67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6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38862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Fred’s boat tips over!</a:t>
            </a:r>
            <a:br>
              <a:rPr lang="en-US" sz="6000" dirty="0" smtClean="0">
                <a:latin typeface="Cooper Black" pitchFamily="18" charset="0"/>
              </a:rPr>
            </a:br>
            <a:r>
              <a:rPr lang="en-US" sz="6000" dirty="0">
                <a:latin typeface="Cooper Black" pitchFamily="18" charset="0"/>
              </a:rPr>
              <a:t/>
            </a:r>
            <a:br>
              <a:rPr lang="en-US" sz="6000" dirty="0">
                <a:latin typeface="Cooper Black" pitchFamily="18" charset="0"/>
              </a:rPr>
            </a:br>
            <a:r>
              <a:rPr lang="en-US" sz="6000" dirty="0" smtClean="0">
                <a:latin typeface="Cooper Black" pitchFamily="18" charset="0"/>
              </a:rPr>
              <a:t>His life ring is stuck under the boat!  </a:t>
            </a:r>
            <a:endParaRPr lang="en-US" sz="6000" dirty="0">
              <a:latin typeface="Cooper Black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405692" y="4682905"/>
            <a:ext cx="3276600" cy="2098895"/>
            <a:chOff x="5405692" y="4343400"/>
            <a:chExt cx="3276600" cy="2098895"/>
          </a:xfrm>
        </p:grpSpPr>
        <p:sp>
          <p:nvSpPr>
            <p:cNvPr id="3" name="Oval 2"/>
            <p:cNvSpPr/>
            <p:nvPr/>
          </p:nvSpPr>
          <p:spPr>
            <a:xfrm>
              <a:off x="5405692" y="5832695"/>
              <a:ext cx="3276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798292" y="4343400"/>
              <a:ext cx="2491399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8" idx="2"/>
              <a:endCxn id="3" idx="2"/>
            </p:cNvCxnSpPr>
            <p:nvPr/>
          </p:nvCxnSpPr>
          <p:spPr>
            <a:xfrm flipH="1">
              <a:off x="5405692" y="4648200"/>
              <a:ext cx="392600" cy="14892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8" idx="6"/>
            </p:cNvCxnSpPr>
            <p:nvPr/>
          </p:nvCxnSpPr>
          <p:spPr>
            <a:xfrm>
              <a:off x="8289691" y="4648200"/>
              <a:ext cx="392601" cy="14892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C:\Documents and Settings\miranda.reagan\Local Settings\Temp\Temporary Internet Files\Content.IE5\Q0E2SWUK\MC9002322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920">
            <a:off x="6011894" y="4267200"/>
            <a:ext cx="2064190" cy="83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miranda.reagan\Local Settings\Temp\Temporary Internet Files\Content.IE5\Q0E2SWUK\MC9002395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957" y="5843017"/>
            <a:ext cx="798065" cy="67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8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38862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Fred can’t swim!</a:t>
            </a:r>
            <a:br>
              <a:rPr lang="en-US" sz="6000" dirty="0" smtClean="0">
                <a:latin typeface="Cooper Black" pitchFamily="18" charset="0"/>
              </a:rPr>
            </a:br>
            <a:r>
              <a:rPr lang="en-US" sz="6000" dirty="0">
                <a:latin typeface="Cooper Black" pitchFamily="18" charset="0"/>
              </a:rPr>
              <a:t/>
            </a:r>
            <a:br>
              <a:rPr lang="en-US" sz="6000" dirty="0">
                <a:latin typeface="Cooper Black" pitchFamily="18" charset="0"/>
              </a:rPr>
            </a:br>
            <a:r>
              <a:rPr lang="en-US" sz="6000" dirty="0" smtClean="0">
                <a:latin typeface="Cooper Black" pitchFamily="18" charset="0"/>
              </a:rPr>
              <a:t>Save Fred!</a:t>
            </a:r>
            <a:endParaRPr lang="en-US" sz="6000" dirty="0">
              <a:latin typeface="Cooper Black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405692" y="4682905"/>
            <a:ext cx="3276600" cy="2098895"/>
            <a:chOff x="5405692" y="4343400"/>
            <a:chExt cx="3276600" cy="2098895"/>
          </a:xfrm>
        </p:grpSpPr>
        <p:sp>
          <p:nvSpPr>
            <p:cNvPr id="3" name="Oval 2"/>
            <p:cNvSpPr/>
            <p:nvPr/>
          </p:nvSpPr>
          <p:spPr>
            <a:xfrm>
              <a:off x="5405692" y="5832695"/>
              <a:ext cx="3276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798292" y="4343400"/>
              <a:ext cx="2491399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8" idx="2"/>
              <a:endCxn id="3" idx="2"/>
            </p:cNvCxnSpPr>
            <p:nvPr/>
          </p:nvCxnSpPr>
          <p:spPr>
            <a:xfrm flipH="1">
              <a:off x="5405692" y="4648200"/>
              <a:ext cx="392600" cy="14892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8" idx="6"/>
            </p:cNvCxnSpPr>
            <p:nvPr/>
          </p:nvCxnSpPr>
          <p:spPr>
            <a:xfrm>
              <a:off x="8289691" y="4648200"/>
              <a:ext cx="392601" cy="14892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C:\Documents and Settings\miranda.reagan\Local Settings\Temp\Temporary Internet Files\Content.IE5\Q0E2SWUK\MC9002322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920">
            <a:off x="6011894" y="4267200"/>
            <a:ext cx="2064190" cy="83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miranda.reagan\Local Settings\Temp\Temporary Internet Files\Content.IE5\Q0E2SWUK\MC9002395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957" y="5843017"/>
            <a:ext cx="798065" cy="67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2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52400"/>
            <a:ext cx="8610600" cy="6019801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Cooper Black" pitchFamily="18" charset="0"/>
              </a:rPr>
              <a:t>Rules for Saving Fred:</a:t>
            </a:r>
            <a:br>
              <a:rPr lang="en-US" sz="3600" dirty="0" smtClean="0">
                <a:latin typeface="Cooper Black" pitchFamily="18" charset="0"/>
              </a:rPr>
            </a:br>
            <a:r>
              <a:rPr lang="en-US" sz="3600" dirty="0" smtClean="0">
                <a:latin typeface="Cooper Black" pitchFamily="18" charset="0"/>
              </a:rPr>
              <a:t/>
            </a:r>
            <a:br>
              <a:rPr lang="en-US" sz="3600" dirty="0" smtClean="0">
                <a:latin typeface="Cooper Black" pitchFamily="18" charset="0"/>
              </a:rPr>
            </a:br>
            <a:r>
              <a:rPr lang="en-US" sz="3600" dirty="0" smtClean="0">
                <a:latin typeface="Cooper Black" pitchFamily="18" charset="0"/>
              </a:rPr>
              <a:t>-You cannot touch Fred, the boat, or the life jacket with your hands (only with your paper clips.)</a:t>
            </a:r>
            <a:br>
              <a:rPr lang="en-US" sz="3600" dirty="0" smtClean="0">
                <a:latin typeface="Cooper Black" pitchFamily="18" charset="0"/>
              </a:rPr>
            </a:br>
            <a:r>
              <a:rPr lang="en-US" sz="3600" dirty="0">
                <a:latin typeface="Cooper Black" pitchFamily="18" charset="0"/>
              </a:rPr>
              <a:t/>
            </a:r>
            <a:br>
              <a:rPr lang="en-US" sz="3600" dirty="0">
                <a:latin typeface="Cooper Black" pitchFamily="18" charset="0"/>
              </a:rPr>
            </a:br>
            <a:r>
              <a:rPr lang="en-US" sz="3600" dirty="0" smtClean="0">
                <a:latin typeface="Cooper Black" pitchFamily="18" charset="0"/>
              </a:rPr>
              <a:t>-You cannot injure Fred or pop the life ring.</a:t>
            </a:r>
            <a:br>
              <a:rPr lang="en-US" sz="3600" dirty="0" smtClean="0">
                <a:latin typeface="Cooper Black" pitchFamily="18" charset="0"/>
              </a:rPr>
            </a:br>
            <a:r>
              <a:rPr lang="en-US" sz="3600" dirty="0">
                <a:latin typeface="Cooper Black" pitchFamily="18" charset="0"/>
              </a:rPr>
              <a:t/>
            </a:r>
            <a:br>
              <a:rPr lang="en-US" sz="3600" dirty="0">
                <a:latin typeface="Cooper Black" pitchFamily="18" charset="0"/>
              </a:rPr>
            </a:br>
            <a:r>
              <a:rPr lang="en-US" sz="3600" dirty="0" smtClean="0">
                <a:latin typeface="Cooper Black" pitchFamily="18" charset="0"/>
              </a:rPr>
              <a:t>-Fred cannot touch the</a:t>
            </a:r>
            <a:br>
              <a:rPr lang="en-US" sz="3600" dirty="0" smtClean="0">
                <a:latin typeface="Cooper Black" pitchFamily="18" charset="0"/>
              </a:rPr>
            </a:br>
            <a:r>
              <a:rPr lang="en-US" sz="3600" dirty="0" smtClean="0">
                <a:latin typeface="Cooper Black" pitchFamily="18" charset="0"/>
              </a:rPr>
              <a:t> water (the table!)</a:t>
            </a:r>
            <a:endParaRPr lang="en-US" sz="3600" dirty="0">
              <a:latin typeface="Cooper Black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405692" y="4682905"/>
            <a:ext cx="3276600" cy="2098895"/>
            <a:chOff x="5405692" y="4343400"/>
            <a:chExt cx="3276600" cy="2098895"/>
          </a:xfrm>
        </p:grpSpPr>
        <p:sp>
          <p:nvSpPr>
            <p:cNvPr id="3" name="Oval 2"/>
            <p:cNvSpPr/>
            <p:nvPr/>
          </p:nvSpPr>
          <p:spPr>
            <a:xfrm>
              <a:off x="5405692" y="5832695"/>
              <a:ext cx="3276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798292" y="4343400"/>
              <a:ext cx="2491399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8" idx="2"/>
              <a:endCxn id="3" idx="2"/>
            </p:cNvCxnSpPr>
            <p:nvPr/>
          </p:nvCxnSpPr>
          <p:spPr>
            <a:xfrm flipH="1">
              <a:off x="5405692" y="4648200"/>
              <a:ext cx="392600" cy="14892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8" idx="6"/>
            </p:cNvCxnSpPr>
            <p:nvPr/>
          </p:nvCxnSpPr>
          <p:spPr>
            <a:xfrm>
              <a:off x="8289691" y="4648200"/>
              <a:ext cx="392601" cy="14892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C:\Documents and Settings\miranda.reagan\Local Settings\Temp\Temporary Internet Files\Content.IE5\Q0E2SWUK\MC9002322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920">
            <a:off x="6011894" y="4267200"/>
            <a:ext cx="2064190" cy="83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miranda.reagan\Local Settings\Temp\Temporary Internet Files\Content.IE5\Q0E2SWUK\MC9002395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957" y="5843017"/>
            <a:ext cx="798065" cy="67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52400"/>
            <a:ext cx="8610600" cy="6019801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Cooper Black" pitchFamily="18" charset="0"/>
              </a:rPr>
              <a:t>Fred the Worm is safe when…</a:t>
            </a:r>
            <a:br>
              <a:rPr lang="en-US" dirty="0" smtClean="0">
                <a:latin typeface="Cooper Black" pitchFamily="18" charset="0"/>
              </a:rPr>
            </a:br>
            <a:r>
              <a:rPr lang="en-US" dirty="0">
                <a:latin typeface="Cooper Black" pitchFamily="18" charset="0"/>
              </a:rPr>
              <a:t/>
            </a:r>
            <a:br>
              <a:rPr lang="en-US" dirty="0">
                <a:latin typeface="Cooper Black" pitchFamily="18" charset="0"/>
              </a:rPr>
            </a:br>
            <a:r>
              <a:rPr lang="en-US" dirty="0" smtClean="0">
                <a:latin typeface="Cooper Black" pitchFamily="18" charset="0"/>
              </a:rPr>
              <a:t>-He is wearing his life jacket.</a:t>
            </a:r>
            <a:br>
              <a:rPr lang="en-US" dirty="0" smtClean="0">
                <a:latin typeface="Cooper Black" pitchFamily="18" charset="0"/>
              </a:rPr>
            </a:br>
            <a:r>
              <a:rPr lang="en-US" dirty="0">
                <a:latin typeface="Cooper Black" pitchFamily="18" charset="0"/>
              </a:rPr>
              <a:t/>
            </a:r>
            <a:br>
              <a:rPr lang="en-US" dirty="0">
                <a:latin typeface="Cooper Black" pitchFamily="18" charset="0"/>
              </a:rPr>
            </a:br>
            <a:r>
              <a:rPr lang="en-US" dirty="0" smtClean="0">
                <a:latin typeface="Cooper Black" pitchFamily="18" charset="0"/>
              </a:rPr>
              <a:t>-He back on top of his boat!</a:t>
            </a:r>
            <a:br>
              <a:rPr lang="en-US" dirty="0" smtClean="0">
                <a:latin typeface="Cooper Black" pitchFamily="18" charset="0"/>
              </a:rPr>
            </a:br>
            <a:r>
              <a:rPr lang="en-US" sz="3600" dirty="0">
                <a:latin typeface="Cooper Black" pitchFamily="18" charset="0"/>
              </a:rPr>
              <a:t/>
            </a:r>
            <a:br>
              <a:rPr lang="en-US" sz="3600" dirty="0">
                <a:latin typeface="Cooper Black" pitchFamily="18" charset="0"/>
              </a:rPr>
            </a:br>
            <a:r>
              <a:rPr lang="en-US" sz="3600" dirty="0" smtClean="0">
                <a:latin typeface="Cooper Black" pitchFamily="18" charset="0"/>
              </a:rPr>
              <a:t/>
            </a:r>
            <a:br>
              <a:rPr lang="en-US" sz="3600" dirty="0" smtClean="0">
                <a:latin typeface="Cooper Black" pitchFamily="18" charset="0"/>
              </a:rPr>
            </a:br>
            <a:endParaRPr lang="en-US" sz="3600" dirty="0">
              <a:latin typeface="Cooper Black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405692" y="4682905"/>
            <a:ext cx="3276600" cy="2098895"/>
            <a:chOff x="5405692" y="4343400"/>
            <a:chExt cx="3276600" cy="2098895"/>
          </a:xfrm>
        </p:grpSpPr>
        <p:sp>
          <p:nvSpPr>
            <p:cNvPr id="3" name="Oval 2"/>
            <p:cNvSpPr/>
            <p:nvPr/>
          </p:nvSpPr>
          <p:spPr>
            <a:xfrm>
              <a:off x="5405692" y="5832695"/>
              <a:ext cx="3276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798292" y="4343400"/>
              <a:ext cx="2491399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8" idx="2"/>
              <a:endCxn id="3" idx="2"/>
            </p:cNvCxnSpPr>
            <p:nvPr/>
          </p:nvCxnSpPr>
          <p:spPr>
            <a:xfrm flipH="1">
              <a:off x="5405692" y="4648200"/>
              <a:ext cx="392600" cy="14892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8" idx="6"/>
            </p:cNvCxnSpPr>
            <p:nvPr/>
          </p:nvCxnSpPr>
          <p:spPr>
            <a:xfrm>
              <a:off x="8289691" y="4648200"/>
              <a:ext cx="392601" cy="14892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C:\Documents and Settings\miranda.reagan\Local Settings\Temp\Temporary Internet Files\Content.IE5\Q0E2SWUK\MC9002322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920">
            <a:off x="6059589" y="4267200"/>
            <a:ext cx="2064190" cy="83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miranda.reagan\Local Settings\Temp\Temporary Internet Files\Content.IE5\Q0E2SWUK\MC9002395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711" y="4300589"/>
            <a:ext cx="1165834" cy="99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17" r="48768"/>
          <a:stretch/>
        </p:blipFill>
        <p:spPr bwMode="auto">
          <a:xfrm>
            <a:off x="5867400" y="4181475"/>
            <a:ext cx="1222091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rc 4"/>
          <p:cNvSpPr/>
          <p:nvPr/>
        </p:nvSpPr>
        <p:spPr>
          <a:xfrm rot="20595403">
            <a:off x="6811204" y="4479703"/>
            <a:ext cx="457200" cy="271411"/>
          </a:xfrm>
          <a:prstGeom prst="arc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Cooper Black</vt:lpstr>
      <vt:lpstr>Office Theme</vt:lpstr>
      <vt:lpstr>Save Fred!</vt:lpstr>
      <vt:lpstr>Fred the Worm is on his boat.  What is Fred forgetting to wear?</vt:lpstr>
      <vt:lpstr>Fred’s boat tips over!  His life ring is stuck under the boat!  </vt:lpstr>
      <vt:lpstr>Fred can’t swim!  Save Fred!</vt:lpstr>
      <vt:lpstr>Rules for Saving Fred:  -You cannot touch Fred, the boat, or the life jacket with your hands (only with your paper clips.)  -You cannot injure Fred or pop the life ring.  -Fred cannot touch the  water (the table!)</vt:lpstr>
      <vt:lpstr>Fred the Worm is safe when…  -He is wearing his life jacket.  -He back on top of his boat!   </vt:lpstr>
    </vt:vector>
  </TitlesOfParts>
  <Company>MCS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 Reagan</dc:creator>
  <cp:lastModifiedBy>Hanks, Ann Scott</cp:lastModifiedBy>
  <cp:revision>5</cp:revision>
  <dcterms:created xsi:type="dcterms:W3CDTF">2013-08-22T11:42:38Z</dcterms:created>
  <dcterms:modified xsi:type="dcterms:W3CDTF">2015-07-29T17:25:32Z</dcterms:modified>
</cp:coreProperties>
</file>